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61" r:id="rId4"/>
    <p:sldId id="260" r:id="rId5"/>
    <p:sldId id="259" r:id="rId6"/>
  </p:sldIdLst>
  <p:sldSz cx="12192000" cy="6858000"/>
  <p:notesSz cx="6858000" cy="9144000"/>
  <p:embeddedFontLst>
    <p:embeddedFont>
      <p:font typeface="Aptos" panose="020B0004020202020204" pitchFamily="34" charset="0"/>
      <p:regular r:id="rId9"/>
      <p:bold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363A74E-5E05-4371-9132-78999C11B8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C7CF406-437D-401B-8116-8D6C1C13D5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6CE79-07C9-4751-9A1A-F1677AC29078}" type="datetimeFigureOut">
              <a:rPr lang="pl-PL" smtClean="0"/>
              <a:t>09.04.2024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F00AA52-3A1C-4996-A21E-D9355AFF8D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3D7B9DF-FCA2-4998-AF04-639992A258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ED609-438C-480D-94CB-8DE58FBE68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861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BD83E-DDDD-4922-96F6-51D19F3DC675}" type="datetimeFigureOut">
              <a:rPr lang="pl-PL" smtClean="0"/>
              <a:t>09.04.2024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CBB78-5C46-44EC-B08F-F8F4AF4F84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3061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7C5A52-8D19-4EFC-88C5-40D36D3F1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CD79E4-A108-46E2-AF51-016FBB30E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1BFDB2-DF99-4C6E-A381-3FC1CF0D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56AA-378B-4FE1-893A-D99FBFD08727}" type="datetime1">
              <a:rPr lang="pl-PL" smtClean="0"/>
              <a:t>09.04.2024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CB07B4-FC07-423D-8F82-9BF2A7EA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931071-361C-425D-9101-9B41462D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F1F-F27F-46AD-B19E-78CA541AA5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785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8C365D-9246-404C-B950-52CF8C9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664D947-5BF6-4543-B832-D0C583BCB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9845D1-4EA3-4A9B-98AD-4787836C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F669-2FDE-4742-B031-53A69E7DAD52}" type="datetime1">
              <a:rPr lang="pl-PL" smtClean="0"/>
              <a:t>09.04.2024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EE26D7-0505-4460-8B39-E3146D7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4D1D34-0A7E-4812-B9BA-17630DD7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F1F-F27F-46AD-B19E-78CA541AA5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87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3D2BA16-CF6D-4118-901D-49F4F1B8C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96999E-173B-4F26-A0A1-15B436389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1B2DD5-584F-49E1-B8B4-CAC0F7B4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C71D-B967-48ED-9C93-A5E6FFF2DB1C}" type="datetime1">
              <a:rPr lang="pl-PL" smtClean="0"/>
              <a:t>09.04.2024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8C64223-1940-4200-95BE-11BECAF5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879832-1006-4F55-8BA0-8CFA5B81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F1F-F27F-46AD-B19E-78CA541AA5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02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D5DF23-95FA-4457-9682-C4F781B4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87206E-CCA3-4A06-AF31-99949FA0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2F8801-8A2E-43C1-BBB4-56A2B8B1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6CB2-6E5A-4724-BC8D-18316DCC8829}" type="datetime1">
              <a:rPr lang="pl-PL" smtClean="0"/>
              <a:t>09.04.2024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1ACCAC-26FB-40EA-A7F5-10248354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2D668D-27B0-4694-8967-12391722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F1F-F27F-46AD-B19E-78CA541AA5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42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57C40A-7C66-4B42-A6EC-018C2D62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F9237F-2935-4413-9FEE-0E3D73250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8798F5-07D2-46FE-9D0A-0824D7EA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6A1E-8082-4680-9420-D1C0A3635653}" type="datetime1">
              <a:rPr lang="pl-PL" smtClean="0"/>
              <a:t>09.04.2024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828ADA-8E09-4F17-BB13-A1647273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2CA6C1-9FD4-4DEC-BB35-CD2C11EA8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F1F-F27F-46AD-B19E-78CA541AA5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5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C791D-A5A8-49EA-994B-5830571F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A6F0EA-C46C-4B7C-BAA1-9BD0D6D85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4B3F221-F039-41E9-8EF6-1C73CB0E3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D37D3A0-86F3-48FF-8009-205827AB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5FC-100F-4BB3-B599-32FFF33C17A2}" type="datetime1">
              <a:rPr lang="pl-PL" smtClean="0"/>
              <a:t>09.04.2024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DF012EF-AC01-4817-A3F1-79D05D52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6DD444-225C-4BE0-B4BC-EF6ED2DA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F1F-F27F-46AD-B19E-78CA541AA5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824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2F1A37-95DE-44E8-9DEB-2A63F3E1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80F5AC-1667-46B0-B2F5-F894BBCF1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60C303D-7AA2-471D-97EC-7B29043F6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730A695-E081-4E0A-A42C-E058C1D49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51B4403-0914-4423-ACEA-C23C1B8DB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DE5C49D-3011-4BA1-959E-540188FD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9E2D-D8FE-4959-AAB1-E625A6EBC693}" type="datetime1">
              <a:rPr lang="pl-PL" smtClean="0"/>
              <a:t>09.04.2024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B5CCCDE-F529-4182-BC45-BDF55CE2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56D0695-FE41-48DE-AEFC-58453751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F1F-F27F-46AD-B19E-78CA541AA5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19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205C4-E0C6-4233-9EAC-2815B84E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2BDA4D6-47E3-403C-B40D-386CB573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C4FE-BDA2-4744-B31C-4907FED1F236}" type="datetime1">
              <a:rPr lang="pl-PL" smtClean="0"/>
              <a:t>09.04.2024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2D1931-7A4E-4C57-8A5F-385FFC42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4F4B06-E713-40A8-BB4E-B508FFAE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F1F-F27F-46AD-B19E-78CA541AA5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47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384BB55-1522-4C0D-8C46-D623CC11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BC44-AAC5-4A91-94F3-726E62CF2AB3}" type="datetime1">
              <a:rPr lang="pl-PL" smtClean="0"/>
              <a:t>09.04.2024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20DD678-5993-460B-A59B-12F29668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8CDF10-F8D2-4C39-8352-F8E67304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F1F-F27F-46AD-B19E-78CA541AA5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0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DC08B7-3469-44E2-80AB-A8AD052C8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E8FFA-C0B8-4E82-AF24-0A7E3DA5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B7234C-A188-4644-BC07-F81EFA409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A5807E-F70C-4C08-A437-8BA0FD033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6502-4CFD-4874-B431-2C46BAAD31C5}" type="datetime1">
              <a:rPr lang="pl-PL" smtClean="0"/>
              <a:t>09.04.2024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6A55CFF-0FA3-4A16-93A3-A1149421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F8FF516-387F-415F-B87C-A7C6E03B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F1F-F27F-46AD-B19E-78CA541AA5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24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56B853-C6FD-4F38-B0E5-5C76B4661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957AD1B-DF2B-4C6E-8211-557CD7D1E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24829E6-6911-4C34-93AC-275B40256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B10908-3C54-4078-A5F8-CAF17395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4104-CCD4-49AD-8A17-F629383C4AFA}" type="datetime1">
              <a:rPr lang="pl-PL" smtClean="0"/>
              <a:t>09.04.2024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4A5644-5A0F-4864-98B5-80959CDE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10734E1-0525-4D3E-AFAD-76FF0008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F1F-F27F-46AD-B19E-78CA541AA5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04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D7F871B-E712-42B0-9599-EB7185BD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6B9752-B856-4E70-B329-387C93D2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E259AA-3307-48BD-87A6-18A22EF48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2A61C-241B-49C4-92DF-6838E4C73527}" type="datetime1">
              <a:rPr lang="pl-PL" smtClean="0"/>
              <a:t>09.04.2024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8EEF106-738D-4C0C-A486-D39477769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8CBA42-F2B0-42FA-84FE-C74454A6F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79F1F-F27F-46AD-B19E-78CA541AA5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96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itle of presentation">
            <a:extLst>
              <a:ext uri="{FF2B5EF4-FFF2-40B4-BE49-F238E27FC236}">
                <a16:creationId xmlns:a16="http://schemas.microsoft.com/office/drawing/2014/main" id="{8F7BC768-68F4-44A7-AE62-6D9F653AA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6"/>
          <a:stretch/>
        </p:blipFill>
        <p:spPr>
          <a:xfrm>
            <a:off x="-1" y="0"/>
            <a:ext cx="12180487" cy="68636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7FF03C8-9AB1-490B-A6A5-03481D63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1779"/>
            <a:ext cx="10515600" cy="2239643"/>
          </a:xfrm>
        </p:spPr>
        <p:txBody>
          <a:bodyPr anchor="b" anchorCtr="0"/>
          <a:lstStyle/>
          <a:p>
            <a:pPr algn="r"/>
            <a:r>
              <a:rPr lang="pl-PL" dirty="0">
                <a:latin typeface="Aptos" panose="020B0004020202020204" pitchFamily="34" charset="0"/>
              </a:rPr>
              <a:t>TITLE OF PRESENTATION</a:t>
            </a:r>
          </a:p>
        </p:txBody>
      </p:sp>
      <p:sp>
        <p:nvSpPr>
          <p:cNvPr id="3" name="Symbol zastępczy zawartości 2" descr="Authors">
            <a:extLst>
              <a:ext uri="{FF2B5EF4-FFF2-40B4-BE49-F238E27FC236}">
                <a16:creationId xmlns:a16="http://schemas.microsoft.com/office/drawing/2014/main" id="{A73EA59D-C7FB-4150-AF69-2E5C43EB1C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8640"/>
            <a:ext cx="10515600" cy="1042830"/>
          </a:xfrm>
        </p:spPr>
        <p:txBody>
          <a:bodyPr/>
          <a:lstStyle/>
          <a:p>
            <a:pPr marL="0" indent="0" algn="r">
              <a:buNone/>
            </a:pPr>
            <a:r>
              <a:rPr lang="pl-PL" dirty="0" err="1">
                <a:latin typeface="Aptos" panose="020B0004020202020204" pitchFamily="34" charset="0"/>
              </a:rPr>
              <a:t>author</a:t>
            </a:r>
            <a:r>
              <a:rPr lang="pl-PL" dirty="0">
                <a:latin typeface="Aptos" panose="020B0004020202020204" pitchFamily="34" charset="0"/>
              </a:rPr>
              <a:t> 1, </a:t>
            </a:r>
            <a:r>
              <a:rPr lang="pl-PL" dirty="0" err="1">
                <a:latin typeface="Aptos" panose="020B0004020202020204" pitchFamily="34" charset="0"/>
              </a:rPr>
              <a:t>author</a:t>
            </a:r>
            <a:r>
              <a:rPr lang="pl-PL" dirty="0">
                <a:latin typeface="Aptos" panose="020B0004020202020204" pitchFamily="34" charset="0"/>
              </a:rPr>
              <a:t> 2, etc. / </a:t>
            </a:r>
            <a:r>
              <a:rPr lang="pl-PL" dirty="0" err="1">
                <a:latin typeface="Aptos" panose="020B0004020202020204" pitchFamily="34" charset="0"/>
              </a:rPr>
              <a:t>affiliation</a:t>
            </a:r>
            <a:endParaRPr lang="pl-PL" dirty="0">
              <a:latin typeface="Aptos" panose="020B0004020202020204" pitchFamily="34" charset="0"/>
            </a:endParaRPr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7F54ACB3-2199-4653-AFFB-968CD37F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F1F-F27F-46AD-B19E-78CA541AA57A}" type="slidenum">
              <a:rPr lang="pl-PL" smtClean="0"/>
              <a:t>1</a:t>
            </a:fld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FCE73B0-A5F2-49FD-A63B-5F6F045CE3A4}"/>
              </a:ext>
            </a:extLst>
          </p:cNvPr>
          <p:cNvSpPr/>
          <p:nvPr/>
        </p:nvSpPr>
        <p:spPr>
          <a:xfrm>
            <a:off x="-11515" y="-17400"/>
            <a:ext cx="2109822" cy="687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3200" dirty="0">
                <a:latin typeface="Aptos" panose="020B0004020202020204" pitchFamily="34" charset="0"/>
              </a:rPr>
              <a:t>22-24 APRIL 2024,</a:t>
            </a:r>
            <a:br>
              <a:rPr lang="pl-PL" sz="3200" dirty="0">
                <a:latin typeface="Aptos" panose="020B0004020202020204" pitchFamily="34" charset="0"/>
              </a:rPr>
            </a:br>
            <a:r>
              <a:rPr lang="pl-PL" sz="3200" dirty="0">
                <a:latin typeface="Aptos" panose="020B0004020202020204" pitchFamily="34" charset="0"/>
              </a:rPr>
              <a:t> LUBLIN, BOGUCIN, POLAND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0FEEA3A-35B4-4A8A-9794-36FB4BA324AC}"/>
              </a:ext>
            </a:extLst>
          </p:cNvPr>
          <p:cNvSpPr txBox="1"/>
          <p:nvPr/>
        </p:nvSpPr>
        <p:spPr>
          <a:xfrm>
            <a:off x="3753853" y="773165"/>
            <a:ext cx="84381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400" dirty="0">
                <a:latin typeface="Aptos" panose="020B0004020202020204" pitchFamily="34" charset="0"/>
              </a:rPr>
              <a:t>V INTERNATIONAL SCIENTIFIC CONFERENCE</a:t>
            </a:r>
          </a:p>
          <a:p>
            <a:pPr algn="r"/>
            <a:r>
              <a:rPr lang="pl-PL" sz="2400" dirty="0">
                <a:latin typeface="Aptos" panose="020B0004020202020204" pitchFamily="34" charset="0"/>
              </a:rPr>
              <a:t>INNOVATIVE TECHNOLOGIES IN PRODUCTION ENGINEERING</a:t>
            </a:r>
            <a:br>
              <a:rPr lang="pl-PL" sz="3200" dirty="0">
                <a:latin typeface="Aptos" panose="020B0004020202020204" pitchFamily="34" charset="0"/>
              </a:rPr>
            </a:br>
            <a:endParaRPr lang="pl-PL" sz="3200" b="1" dirty="0">
              <a:latin typeface="Aptos" panose="020B000402020202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FEE4038-9D7A-4587-8102-CC74619215F3}"/>
              </a:ext>
            </a:extLst>
          </p:cNvPr>
          <p:cNvSpPr txBox="1"/>
          <p:nvPr/>
        </p:nvSpPr>
        <p:spPr>
          <a:xfrm>
            <a:off x="9535426" y="-25362"/>
            <a:ext cx="26565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b="1" dirty="0">
                <a:latin typeface="Aptos" panose="020B0004020202020204" pitchFamily="34" charset="0"/>
              </a:rPr>
              <a:t>ITPE’24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59021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itle of presentation">
            <a:extLst>
              <a:ext uri="{FF2B5EF4-FFF2-40B4-BE49-F238E27FC236}">
                <a16:creationId xmlns:a16="http://schemas.microsoft.com/office/drawing/2014/main" id="{5ACF844F-A9A5-434A-84A1-E3AF5586D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9"/>
            <a:ext cx="10287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74D87C5-FF53-4669-87F9-84D291FC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381"/>
            <a:ext cx="11087501" cy="616017"/>
          </a:xfrm>
        </p:spPr>
        <p:txBody>
          <a:bodyPr>
            <a:noAutofit/>
          </a:bodyPr>
          <a:lstStyle/>
          <a:p>
            <a:pPr algn="r"/>
            <a:r>
              <a:rPr lang="pl-PL" sz="3200" dirty="0">
                <a:latin typeface="Aptos" panose="020B0004020202020204" pitchFamily="34" charset="0"/>
              </a:rPr>
              <a:t>TITLE OF PRESENTATION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3901A7-5D04-4F58-9EE3-ABFD3E9DC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6" y="837398"/>
            <a:ext cx="10006263" cy="55189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BFEE83-3BA7-4591-B882-0758B8BD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11354" cy="280269"/>
          </a:xfrm>
        </p:spPr>
        <p:txBody>
          <a:bodyPr/>
          <a:lstStyle/>
          <a:p>
            <a:fld id="{BA279F1F-F27F-46AD-B19E-78CA541AA57A}" type="slidenum">
              <a:rPr lang="pl-PL" smtClean="0">
                <a:latin typeface="Aptos" panose="020B0004020202020204" pitchFamily="34" charset="0"/>
              </a:rPr>
              <a:t>2</a:t>
            </a:fld>
            <a:endParaRPr lang="pl-PL" dirty="0">
              <a:latin typeface="Aptos" panose="020B00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F51A1E7-220B-4E97-BF47-444316757355}"/>
              </a:ext>
            </a:extLst>
          </p:cNvPr>
          <p:cNvSpPr txBox="1"/>
          <p:nvPr/>
        </p:nvSpPr>
        <p:spPr>
          <a:xfrm>
            <a:off x="0" y="650360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Aptos" panose="020B0004020202020204" pitchFamily="34" charset="0"/>
              </a:rPr>
              <a:t>22-24.04.2024, LUBLIN, BOGUCIN, POLAND</a:t>
            </a:r>
          </a:p>
          <a:p>
            <a:pPr algn="ctr"/>
            <a:endParaRPr lang="pl-PL" sz="2000" dirty="0">
              <a:latin typeface="Aptos" panose="020B0004020202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05CC695-52C0-454A-B38A-614C8C387C0A}"/>
              </a:ext>
            </a:extLst>
          </p:cNvPr>
          <p:cNvSpPr/>
          <p:nvPr/>
        </p:nvSpPr>
        <p:spPr>
          <a:xfrm>
            <a:off x="-11515" y="-17400"/>
            <a:ext cx="1041418" cy="687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4000" dirty="0">
                <a:latin typeface="Aptos" panose="020B0004020202020204" pitchFamily="34" charset="0"/>
              </a:rPr>
              <a:t>ITPE’24</a:t>
            </a:r>
          </a:p>
        </p:txBody>
      </p:sp>
    </p:spTree>
    <p:extLst>
      <p:ext uri="{BB962C8B-B14F-4D97-AF65-F5344CB8AC3E}">
        <p14:creationId xmlns:p14="http://schemas.microsoft.com/office/powerpoint/2010/main" val="139227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itle of presentation">
            <a:extLst>
              <a:ext uri="{FF2B5EF4-FFF2-40B4-BE49-F238E27FC236}">
                <a16:creationId xmlns:a16="http://schemas.microsoft.com/office/drawing/2014/main" id="{5ACF844F-A9A5-434A-84A1-E3AF5586D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9"/>
            <a:ext cx="10287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74D87C5-FF53-4669-87F9-84D291FC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381"/>
            <a:ext cx="11087501" cy="616017"/>
          </a:xfrm>
        </p:spPr>
        <p:txBody>
          <a:bodyPr>
            <a:noAutofit/>
          </a:bodyPr>
          <a:lstStyle/>
          <a:p>
            <a:pPr algn="r"/>
            <a:r>
              <a:rPr lang="pl-PL" sz="3200" dirty="0">
                <a:latin typeface="Aptos" panose="020B0004020202020204" pitchFamily="34" charset="0"/>
              </a:rPr>
              <a:t>TITLE OF PRESENTATION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3901A7-5D04-4F58-9EE3-ABFD3E9DC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6" y="837398"/>
            <a:ext cx="10006263" cy="55189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BFEE83-3BA7-4591-B882-0758B8BD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11354" cy="280269"/>
          </a:xfrm>
        </p:spPr>
        <p:txBody>
          <a:bodyPr/>
          <a:lstStyle/>
          <a:p>
            <a:fld id="{BA279F1F-F27F-46AD-B19E-78CA541AA57A}" type="slidenum">
              <a:rPr lang="pl-PL" smtClean="0">
                <a:latin typeface="Aptos" panose="020B0004020202020204" pitchFamily="34" charset="0"/>
              </a:rPr>
              <a:t>3</a:t>
            </a:fld>
            <a:endParaRPr lang="pl-PL" dirty="0">
              <a:latin typeface="Aptos" panose="020B00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F51A1E7-220B-4E97-BF47-444316757355}"/>
              </a:ext>
            </a:extLst>
          </p:cNvPr>
          <p:cNvSpPr txBox="1"/>
          <p:nvPr/>
        </p:nvSpPr>
        <p:spPr>
          <a:xfrm>
            <a:off x="0" y="650360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Aptos" panose="020B0004020202020204" pitchFamily="34" charset="0"/>
              </a:rPr>
              <a:t>22-24.04.2024, LUBLIN, BOGUCIN, POLAND</a:t>
            </a:r>
          </a:p>
          <a:p>
            <a:pPr algn="ctr"/>
            <a:endParaRPr lang="pl-PL" sz="2000" dirty="0">
              <a:latin typeface="Aptos" panose="020B0004020202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05CC695-52C0-454A-B38A-614C8C387C0A}"/>
              </a:ext>
            </a:extLst>
          </p:cNvPr>
          <p:cNvSpPr/>
          <p:nvPr/>
        </p:nvSpPr>
        <p:spPr>
          <a:xfrm>
            <a:off x="-11515" y="-17400"/>
            <a:ext cx="1041418" cy="687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4000" dirty="0">
                <a:latin typeface="Aptos" panose="020B0004020202020204" pitchFamily="34" charset="0"/>
              </a:rPr>
              <a:t>ITPE’24</a:t>
            </a:r>
          </a:p>
        </p:txBody>
      </p:sp>
    </p:spTree>
    <p:extLst>
      <p:ext uri="{BB962C8B-B14F-4D97-AF65-F5344CB8AC3E}">
        <p14:creationId xmlns:p14="http://schemas.microsoft.com/office/powerpoint/2010/main" val="39698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itle of presentation">
            <a:extLst>
              <a:ext uri="{FF2B5EF4-FFF2-40B4-BE49-F238E27FC236}">
                <a16:creationId xmlns:a16="http://schemas.microsoft.com/office/drawing/2014/main" id="{5ACF844F-A9A5-434A-84A1-E3AF5586D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9"/>
            <a:ext cx="10287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74D87C5-FF53-4669-87F9-84D291FC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381"/>
            <a:ext cx="11087501" cy="616017"/>
          </a:xfrm>
        </p:spPr>
        <p:txBody>
          <a:bodyPr>
            <a:noAutofit/>
          </a:bodyPr>
          <a:lstStyle/>
          <a:p>
            <a:pPr algn="r"/>
            <a:r>
              <a:rPr lang="pl-PL" sz="3200" dirty="0">
                <a:latin typeface="Aptos" panose="020B0004020202020204" pitchFamily="34" charset="0"/>
              </a:rPr>
              <a:t>TITLE OF PRESENTATION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3901A7-5D04-4F58-9EE3-ABFD3E9DC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6" y="837398"/>
            <a:ext cx="10006263" cy="55189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BFEE83-3BA7-4591-B882-0758B8BD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11354" cy="280269"/>
          </a:xfrm>
        </p:spPr>
        <p:txBody>
          <a:bodyPr/>
          <a:lstStyle/>
          <a:p>
            <a:fld id="{BA279F1F-F27F-46AD-B19E-78CA541AA57A}" type="slidenum">
              <a:rPr lang="pl-PL" smtClean="0">
                <a:latin typeface="Aptos" panose="020B0004020202020204" pitchFamily="34" charset="0"/>
              </a:rPr>
              <a:t>4</a:t>
            </a:fld>
            <a:endParaRPr lang="pl-PL" dirty="0">
              <a:latin typeface="Aptos" panose="020B00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F51A1E7-220B-4E97-BF47-444316757355}"/>
              </a:ext>
            </a:extLst>
          </p:cNvPr>
          <p:cNvSpPr txBox="1"/>
          <p:nvPr/>
        </p:nvSpPr>
        <p:spPr>
          <a:xfrm>
            <a:off x="0" y="650360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Aptos" panose="020B0004020202020204" pitchFamily="34" charset="0"/>
              </a:rPr>
              <a:t>22-24.04.2024, LUBLIN, BOGUCIN, POLAND</a:t>
            </a:r>
          </a:p>
          <a:p>
            <a:pPr algn="ctr"/>
            <a:endParaRPr lang="pl-PL" sz="2000" dirty="0">
              <a:latin typeface="Aptos" panose="020B0004020202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05CC695-52C0-454A-B38A-614C8C387C0A}"/>
              </a:ext>
            </a:extLst>
          </p:cNvPr>
          <p:cNvSpPr/>
          <p:nvPr/>
        </p:nvSpPr>
        <p:spPr>
          <a:xfrm>
            <a:off x="-11515" y="-17400"/>
            <a:ext cx="1041418" cy="687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4000" dirty="0">
                <a:latin typeface="Aptos" panose="020B0004020202020204" pitchFamily="34" charset="0"/>
              </a:rPr>
              <a:t>ITPE’24</a:t>
            </a:r>
          </a:p>
        </p:txBody>
      </p:sp>
    </p:spTree>
    <p:extLst>
      <p:ext uri="{BB962C8B-B14F-4D97-AF65-F5344CB8AC3E}">
        <p14:creationId xmlns:p14="http://schemas.microsoft.com/office/powerpoint/2010/main" val="399102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itle of presentation">
            <a:extLst>
              <a:ext uri="{FF2B5EF4-FFF2-40B4-BE49-F238E27FC236}">
                <a16:creationId xmlns:a16="http://schemas.microsoft.com/office/drawing/2014/main" id="{8F7BC768-68F4-44A7-AE62-6D9F653AA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6"/>
          <a:stretch/>
        </p:blipFill>
        <p:spPr>
          <a:xfrm>
            <a:off x="-1" y="0"/>
            <a:ext cx="12180487" cy="686360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3BA0AED-0085-4A0F-A783-DB07BBADC9A1}"/>
              </a:ext>
            </a:extLst>
          </p:cNvPr>
          <p:cNvSpPr txBox="1"/>
          <p:nvPr/>
        </p:nvSpPr>
        <p:spPr>
          <a:xfrm>
            <a:off x="3753853" y="773165"/>
            <a:ext cx="84381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400" dirty="0">
                <a:latin typeface="Aptos" panose="020B0004020202020204" pitchFamily="34" charset="0"/>
              </a:rPr>
              <a:t>V INTERNATIONAL SCIENTIFIC CONFERENCE</a:t>
            </a:r>
          </a:p>
          <a:p>
            <a:pPr algn="r"/>
            <a:r>
              <a:rPr lang="pl-PL" sz="2400" dirty="0">
                <a:latin typeface="Aptos" panose="020B0004020202020204" pitchFamily="34" charset="0"/>
              </a:rPr>
              <a:t>INNOVATIVE TECHNOLOGIES IN PRODUCTION ENGINEERING</a:t>
            </a:r>
            <a:br>
              <a:rPr lang="pl-PL" sz="3200" dirty="0">
                <a:latin typeface="Aptos" panose="020B0004020202020204" pitchFamily="34" charset="0"/>
              </a:rPr>
            </a:br>
            <a:endParaRPr lang="pl-PL" sz="3200" b="1" dirty="0">
              <a:latin typeface="Aptos" panose="020B00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FF03C8-9AB1-490B-A6A5-03481D63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5172"/>
            <a:ext cx="10515600" cy="2239643"/>
          </a:xfrm>
        </p:spPr>
        <p:txBody>
          <a:bodyPr anchor="b" anchorCtr="0"/>
          <a:lstStyle/>
          <a:p>
            <a:pPr algn="r"/>
            <a:r>
              <a:rPr lang="pl-PL" dirty="0">
                <a:latin typeface="Aptos" panose="020B0004020202020204" pitchFamily="34" charset="0"/>
              </a:rPr>
              <a:t>TITLE OF PRESENTATION</a:t>
            </a:r>
          </a:p>
        </p:txBody>
      </p:sp>
      <p:sp>
        <p:nvSpPr>
          <p:cNvPr id="3" name="Symbol zastępczy zawartości 2" descr="Authors">
            <a:extLst>
              <a:ext uri="{FF2B5EF4-FFF2-40B4-BE49-F238E27FC236}">
                <a16:creationId xmlns:a16="http://schemas.microsoft.com/office/drawing/2014/main" id="{A73EA59D-C7FB-4150-AF69-2E5C43EB1C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22033"/>
            <a:ext cx="10515600" cy="1042830"/>
          </a:xfrm>
        </p:spPr>
        <p:txBody>
          <a:bodyPr/>
          <a:lstStyle/>
          <a:p>
            <a:pPr marL="0" indent="0" algn="r">
              <a:buNone/>
            </a:pPr>
            <a:r>
              <a:rPr lang="pl-PL" dirty="0" err="1">
                <a:latin typeface="Aptos" panose="020B0004020202020204" pitchFamily="34" charset="0"/>
              </a:rPr>
              <a:t>author</a:t>
            </a:r>
            <a:r>
              <a:rPr lang="pl-PL" dirty="0">
                <a:latin typeface="Aptos" panose="020B0004020202020204" pitchFamily="34" charset="0"/>
              </a:rPr>
              <a:t> 1, </a:t>
            </a:r>
            <a:r>
              <a:rPr lang="pl-PL" dirty="0" err="1">
                <a:latin typeface="Aptos" panose="020B0004020202020204" pitchFamily="34" charset="0"/>
              </a:rPr>
              <a:t>author</a:t>
            </a:r>
            <a:r>
              <a:rPr lang="pl-PL" dirty="0">
                <a:latin typeface="Aptos" panose="020B0004020202020204" pitchFamily="34" charset="0"/>
              </a:rPr>
              <a:t> 2, etc. / </a:t>
            </a:r>
            <a:r>
              <a:rPr lang="pl-PL" dirty="0" err="1">
                <a:latin typeface="Aptos" panose="020B0004020202020204" pitchFamily="34" charset="0"/>
              </a:rPr>
              <a:t>affiliation</a:t>
            </a:r>
            <a:endParaRPr lang="pl-PL" dirty="0">
              <a:latin typeface="Aptos" panose="020B0004020202020204" pitchFamily="34" charset="0"/>
            </a:endParaRPr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7F54ACB3-2199-4653-AFFB-968CD37F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F1F-F27F-46AD-B19E-78CA541AA57A}" type="slidenum">
              <a:rPr lang="pl-PL" smtClean="0"/>
              <a:t>5</a:t>
            </a:fld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CEBC7A9F-A5B7-4B93-A685-08E5562328A7}"/>
              </a:ext>
            </a:extLst>
          </p:cNvPr>
          <p:cNvSpPr txBox="1">
            <a:spLocks/>
          </p:cNvSpPr>
          <p:nvPr/>
        </p:nvSpPr>
        <p:spPr>
          <a:xfrm>
            <a:off x="2098307" y="2558280"/>
            <a:ext cx="10093693" cy="897214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ptos" panose="020B0004020202020204" pitchFamily="34" charset="0"/>
              </a:rPr>
              <a:t>THANK YOU FOR YOUR ATTENTION</a:t>
            </a:r>
            <a:endParaRPr lang="pl-PL" dirty="0">
              <a:latin typeface="Aptos" panose="020B0004020202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6BBF8F1-F148-463E-92EE-444712FF278D}"/>
              </a:ext>
            </a:extLst>
          </p:cNvPr>
          <p:cNvSpPr/>
          <p:nvPr/>
        </p:nvSpPr>
        <p:spPr>
          <a:xfrm>
            <a:off x="-11515" y="-17400"/>
            <a:ext cx="2109822" cy="687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3200" dirty="0">
                <a:latin typeface="Aptos" panose="020B0004020202020204" pitchFamily="34" charset="0"/>
              </a:rPr>
              <a:t>22-24 APRIL 2024,</a:t>
            </a:r>
            <a:br>
              <a:rPr lang="pl-PL" sz="3200" dirty="0">
                <a:latin typeface="Aptos" panose="020B0004020202020204" pitchFamily="34" charset="0"/>
              </a:rPr>
            </a:br>
            <a:r>
              <a:rPr lang="pl-PL" sz="3200" dirty="0">
                <a:latin typeface="Aptos" panose="020B0004020202020204" pitchFamily="34" charset="0"/>
              </a:rPr>
              <a:t> LUBLIN, BOGUCIN, POLAND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63085AE-DF03-4F0C-A728-C9190B908811}"/>
              </a:ext>
            </a:extLst>
          </p:cNvPr>
          <p:cNvSpPr txBox="1"/>
          <p:nvPr/>
        </p:nvSpPr>
        <p:spPr>
          <a:xfrm>
            <a:off x="9535426" y="-25362"/>
            <a:ext cx="26565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b="1" dirty="0">
                <a:latin typeface="Aptos" panose="020B0004020202020204" pitchFamily="34" charset="0"/>
              </a:rPr>
              <a:t>ITPE’24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17670490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TLE OF PRESENTATION.potx" id="{0F73D447-2207-4B7A-B844-482E4F04E1DA}" vid="{8D57A7A6-D39D-44F4-97C5-2E239532A99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ITPE'24_presentation_template</Template>
  <TotalTime>13</TotalTime>
  <Words>113</Words>
  <Application>Microsoft Office PowerPoint</Application>
  <PresentationFormat>Panoramiczny</PresentationFormat>
  <Paragraphs>27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 Light</vt:lpstr>
      <vt:lpstr>Calibri</vt:lpstr>
      <vt:lpstr>Motyw pakietu Office</vt:lpstr>
      <vt:lpstr>TITLE OF PRESENTATION</vt:lpstr>
      <vt:lpstr>TITLE OF PRESENTATION</vt:lpstr>
      <vt:lpstr>TITLE OF PRESENTATION</vt:lpstr>
      <vt:lpstr>TITLE OF PRESENTATION</vt:lpstr>
      <vt:lpstr>TITLE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Jakub Szabelski</dc:creator>
  <cp:lastModifiedBy>Jakub Szabelski</cp:lastModifiedBy>
  <cp:revision>1</cp:revision>
  <dcterms:created xsi:type="dcterms:W3CDTF">2024-04-09T07:42:15Z</dcterms:created>
  <dcterms:modified xsi:type="dcterms:W3CDTF">2024-04-09T07:55:33Z</dcterms:modified>
</cp:coreProperties>
</file>